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BDB59-9EF7-4018-A604-3E11148A35F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8F14417-261F-4641-B7F1-649894A7A13D}">
      <dgm:prSet/>
      <dgm:spPr/>
      <dgm:t>
        <a:bodyPr/>
        <a:lstStyle/>
        <a:p>
          <a:pPr>
            <a:defRPr b="1"/>
          </a:pPr>
          <a:r>
            <a:rPr lang="en-US" b="1"/>
            <a:t>Frameworks &amp; Libraries</a:t>
          </a:r>
          <a:r>
            <a:rPr lang="en-US"/>
            <a:t>:</a:t>
          </a:r>
        </a:p>
      </dgm:t>
    </dgm:pt>
    <dgm:pt modelId="{9D515B47-3FEB-439B-A9AB-129D4B9DFA4E}" type="parTrans" cxnId="{E409E91B-1E56-4DCE-BFCB-335E46B5BE50}">
      <dgm:prSet/>
      <dgm:spPr/>
      <dgm:t>
        <a:bodyPr/>
        <a:lstStyle/>
        <a:p>
          <a:endParaRPr lang="en-US"/>
        </a:p>
      </dgm:t>
    </dgm:pt>
    <dgm:pt modelId="{C67EFC6B-6359-413E-9892-DE0DFA3FC85E}" type="sibTrans" cxnId="{E409E91B-1E56-4DCE-BFCB-335E46B5BE50}">
      <dgm:prSet/>
      <dgm:spPr/>
      <dgm:t>
        <a:bodyPr/>
        <a:lstStyle/>
        <a:p>
          <a:endParaRPr lang="en-US"/>
        </a:p>
      </dgm:t>
    </dgm:pt>
    <dgm:pt modelId="{6B61ED96-B8D7-40AE-8016-CF44D99F6460}">
      <dgm:prSet/>
      <dgm:spPr/>
      <dgm:t>
        <a:bodyPr/>
        <a:lstStyle/>
        <a:p>
          <a:r>
            <a:rPr lang="en-US"/>
            <a:t>Fastai (Classification)</a:t>
          </a:r>
        </a:p>
      </dgm:t>
    </dgm:pt>
    <dgm:pt modelId="{C5246E8F-E715-4256-8245-F15364DD422F}" type="parTrans" cxnId="{3AA32813-504B-474C-829E-43FBCF989FDF}">
      <dgm:prSet/>
      <dgm:spPr/>
      <dgm:t>
        <a:bodyPr/>
        <a:lstStyle/>
        <a:p>
          <a:endParaRPr lang="en-US"/>
        </a:p>
      </dgm:t>
    </dgm:pt>
    <dgm:pt modelId="{E5D32ECC-61F0-48EE-9581-A463D445D607}" type="sibTrans" cxnId="{3AA32813-504B-474C-829E-43FBCF989FDF}">
      <dgm:prSet/>
      <dgm:spPr/>
      <dgm:t>
        <a:bodyPr/>
        <a:lstStyle/>
        <a:p>
          <a:endParaRPr lang="en-US"/>
        </a:p>
      </dgm:t>
    </dgm:pt>
    <dgm:pt modelId="{572F0627-9F51-4604-A138-1B3464B72008}">
      <dgm:prSet/>
      <dgm:spPr/>
      <dgm:t>
        <a:bodyPr/>
        <a:lstStyle/>
        <a:p>
          <a:r>
            <a:rPr lang="en-US"/>
            <a:t>YOLOv8 by Ultralytics (Detection)</a:t>
          </a:r>
        </a:p>
      </dgm:t>
    </dgm:pt>
    <dgm:pt modelId="{A74D758E-74C0-4038-A383-3F92FBB239F5}" type="parTrans" cxnId="{DD0BB157-E099-4868-A48F-6D7873EBA2D6}">
      <dgm:prSet/>
      <dgm:spPr/>
      <dgm:t>
        <a:bodyPr/>
        <a:lstStyle/>
        <a:p>
          <a:endParaRPr lang="en-US"/>
        </a:p>
      </dgm:t>
    </dgm:pt>
    <dgm:pt modelId="{E515325B-E91F-4FB0-BCC2-A826BB020E74}" type="sibTrans" cxnId="{DD0BB157-E099-4868-A48F-6D7873EBA2D6}">
      <dgm:prSet/>
      <dgm:spPr/>
      <dgm:t>
        <a:bodyPr/>
        <a:lstStyle/>
        <a:p>
          <a:endParaRPr lang="en-US"/>
        </a:p>
      </dgm:t>
    </dgm:pt>
    <dgm:pt modelId="{0EB961A0-D5F8-4C5B-8425-1A3A677984FB}">
      <dgm:prSet/>
      <dgm:spPr/>
      <dgm:t>
        <a:bodyPr/>
        <a:lstStyle/>
        <a:p>
          <a:r>
            <a:rPr lang="en-US"/>
            <a:t>PyTorch</a:t>
          </a:r>
        </a:p>
      </dgm:t>
    </dgm:pt>
    <dgm:pt modelId="{0C88F5EA-A447-4627-8C55-E12AE4860F96}" type="parTrans" cxnId="{9BD98CC7-7482-4420-A265-20F1844D1039}">
      <dgm:prSet/>
      <dgm:spPr/>
      <dgm:t>
        <a:bodyPr/>
        <a:lstStyle/>
        <a:p>
          <a:endParaRPr lang="en-US"/>
        </a:p>
      </dgm:t>
    </dgm:pt>
    <dgm:pt modelId="{3711AC5C-722A-42ED-9C45-A0688B5B5DF5}" type="sibTrans" cxnId="{9BD98CC7-7482-4420-A265-20F1844D1039}">
      <dgm:prSet/>
      <dgm:spPr/>
      <dgm:t>
        <a:bodyPr/>
        <a:lstStyle/>
        <a:p>
          <a:endParaRPr lang="en-US"/>
        </a:p>
      </dgm:t>
    </dgm:pt>
    <dgm:pt modelId="{7216BC08-28C5-473C-91C3-CA4EFAE58572}">
      <dgm:prSet/>
      <dgm:spPr/>
      <dgm:t>
        <a:bodyPr/>
        <a:lstStyle/>
        <a:p>
          <a:pPr>
            <a:defRPr b="1"/>
          </a:pPr>
          <a:r>
            <a:rPr lang="en-US" b="1"/>
            <a:t>Platforms</a:t>
          </a:r>
          <a:r>
            <a:rPr lang="en-US"/>
            <a:t>:</a:t>
          </a:r>
        </a:p>
      </dgm:t>
    </dgm:pt>
    <dgm:pt modelId="{036F05BE-7A93-4ACE-97F6-10F3DCF008FF}" type="parTrans" cxnId="{0F7F560B-D087-450B-8C9A-FC44B24E2459}">
      <dgm:prSet/>
      <dgm:spPr/>
      <dgm:t>
        <a:bodyPr/>
        <a:lstStyle/>
        <a:p>
          <a:endParaRPr lang="en-US"/>
        </a:p>
      </dgm:t>
    </dgm:pt>
    <dgm:pt modelId="{EBF7B45C-E4BA-45A0-9D44-DC5C7BC39293}" type="sibTrans" cxnId="{0F7F560B-D087-450B-8C9A-FC44B24E2459}">
      <dgm:prSet/>
      <dgm:spPr/>
      <dgm:t>
        <a:bodyPr/>
        <a:lstStyle/>
        <a:p>
          <a:endParaRPr lang="en-US"/>
        </a:p>
      </dgm:t>
    </dgm:pt>
    <dgm:pt modelId="{F1CF40A1-6C90-4F50-A753-7C403ECBE089}">
      <dgm:prSet/>
      <dgm:spPr/>
      <dgm:t>
        <a:bodyPr/>
        <a:lstStyle/>
        <a:p>
          <a:r>
            <a:rPr lang="en-US"/>
            <a:t>Google Colab</a:t>
          </a:r>
        </a:p>
      </dgm:t>
    </dgm:pt>
    <dgm:pt modelId="{96597289-6916-4D52-B67A-1ED408458BA3}" type="parTrans" cxnId="{2259B922-BE39-49F4-AF99-D10B48B74B41}">
      <dgm:prSet/>
      <dgm:spPr/>
      <dgm:t>
        <a:bodyPr/>
        <a:lstStyle/>
        <a:p>
          <a:endParaRPr lang="en-US"/>
        </a:p>
      </dgm:t>
    </dgm:pt>
    <dgm:pt modelId="{05548C2E-2347-42C2-A081-FC5B49D419B2}" type="sibTrans" cxnId="{2259B922-BE39-49F4-AF99-D10B48B74B41}">
      <dgm:prSet/>
      <dgm:spPr/>
      <dgm:t>
        <a:bodyPr/>
        <a:lstStyle/>
        <a:p>
          <a:endParaRPr lang="en-US"/>
        </a:p>
      </dgm:t>
    </dgm:pt>
    <dgm:pt modelId="{EC060FF6-D9BE-4B57-AFFB-78F1A0D9010C}">
      <dgm:prSet/>
      <dgm:spPr/>
      <dgm:t>
        <a:bodyPr/>
        <a:lstStyle/>
        <a:p>
          <a:r>
            <a:rPr lang="en-US"/>
            <a:t>Kaggle (Dataset Management)</a:t>
          </a:r>
        </a:p>
      </dgm:t>
    </dgm:pt>
    <dgm:pt modelId="{F6296296-245C-4AF1-8DC8-E13309251EC3}" type="parTrans" cxnId="{88DE8691-0DB8-4BB0-8AF2-0A17A8DB33FF}">
      <dgm:prSet/>
      <dgm:spPr/>
      <dgm:t>
        <a:bodyPr/>
        <a:lstStyle/>
        <a:p>
          <a:endParaRPr lang="en-US"/>
        </a:p>
      </dgm:t>
    </dgm:pt>
    <dgm:pt modelId="{C0D254BE-6CB9-4ED0-B5F2-8083A35421F5}" type="sibTrans" cxnId="{88DE8691-0DB8-4BB0-8AF2-0A17A8DB33FF}">
      <dgm:prSet/>
      <dgm:spPr/>
      <dgm:t>
        <a:bodyPr/>
        <a:lstStyle/>
        <a:p>
          <a:endParaRPr lang="en-US"/>
        </a:p>
      </dgm:t>
    </dgm:pt>
    <dgm:pt modelId="{4E50DA12-C893-4A1E-BE77-EF028F1D2BFE}">
      <dgm:prSet/>
      <dgm:spPr/>
      <dgm:t>
        <a:bodyPr/>
        <a:lstStyle/>
        <a:p>
          <a:pPr>
            <a:defRPr b="1"/>
          </a:pPr>
          <a:r>
            <a:rPr lang="en-US" b="1"/>
            <a:t>Tracking &amp; Logging</a:t>
          </a:r>
          <a:r>
            <a:rPr lang="en-US"/>
            <a:t>:</a:t>
          </a:r>
        </a:p>
      </dgm:t>
    </dgm:pt>
    <dgm:pt modelId="{2F9C70C0-8586-4018-A83B-46545AE8E473}" type="parTrans" cxnId="{4FDEBA86-042A-4D5C-B5A6-061A31A7EFBD}">
      <dgm:prSet/>
      <dgm:spPr/>
      <dgm:t>
        <a:bodyPr/>
        <a:lstStyle/>
        <a:p>
          <a:endParaRPr lang="en-US"/>
        </a:p>
      </dgm:t>
    </dgm:pt>
    <dgm:pt modelId="{04D75C80-3FAE-470E-8AEA-49FD61A65945}" type="sibTrans" cxnId="{4FDEBA86-042A-4D5C-B5A6-061A31A7EFBD}">
      <dgm:prSet/>
      <dgm:spPr/>
      <dgm:t>
        <a:bodyPr/>
        <a:lstStyle/>
        <a:p>
          <a:endParaRPr lang="en-US"/>
        </a:p>
      </dgm:t>
    </dgm:pt>
    <dgm:pt modelId="{83F06FB8-A071-47B1-90A0-9715275148DC}">
      <dgm:prSet/>
      <dgm:spPr/>
      <dgm:t>
        <a:bodyPr/>
        <a:lstStyle/>
        <a:p>
          <a:r>
            <a:rPr lang="en-US"/>
            <a:t>Weights &amp; Biases (W&amp;B)</a:t>
          </a:r>
        </a:p>
      </dgm:t>
    </dgm:pt>
    <dgm:pt modelId="{4BB888F2-ACDB-46D6-BE59-26482EE2888E}" type="parTrans" cxnId="{4BF74121-A0D1-49EA-BC97-F559FCDBF18B}">
      <dgm:prSet/>
      <dgm:spPr/>
      <dgm:t>
        <a:bodyPr/>
        <a:lstStyle/>
        <a:p>
          <a:endParaRPr lang="en-US"/>
        </a:p>
      </dgm:t>
    </dgm:pt>
    <dgm:pt modelId="{65FD4554-1BEF-485F-B1A1-C1254E9D4A00}" type="sibTrans" cxnId="{4BF74121-A0D1-49EA-BC97-F559FCDBF18B}">
      <dgm:prSet/>
      <dgm:spPr/>
      <dgm:t>
        <a:bodyPr/>
        <a:lstStyle/>
        <a:p>
          <a:endParaRPr lang="en-US"/>
        </a:p>
      </dgm:t>
    </dgm:pt>
    <dgm:pt modelId="{98B76688-8F55-48C0-B034-426CB32BEF67}">
      <dgm:prSet/>
      <dgm:spPr/>
      <dgm:t>
        <a:bodyPr/>
        <a:lstStyle/>
        <a:p>
          <a:pPr>
            <a:defRPr b="1"/>
          </a:pPr>
          <a:r>
            <a:rPr lang="en-US" b="1"/>
            <a:t>Other Tools</a:t>
          </a:r>
          <a:r>
            <a:rPr lang="en-US"/>
            <a:t>:</a:t>
          </a:r>
        </a:p>
      </dgm:t>
    </dgm:pt>
    <dgm:pt modelId="{5E583963-0E73-4AC1-A8AD-360CAE27359F}" type="parTrans" cxnId="{EC52F6A8-2929-4A7B-928A-519D2A4CBB7B}">
      <dgm:prSet/>
      <dgm:spPr/>
      <dgm:t>
        <a:bodyPr/>
        <a:lstStyle/>
        <a:p>
          <a:endParaRPr lang="en-US"/>
        </a:p>
      </dgm:t>
    </dgm:pt>
    <dgm:pt modelId="{7B2D246D-70DF-49C3-9507-1C791E18BAAD}" type="sibTrans" cxnId="{EC52F6A8-2929-4A7B-928A-519D2A4CBB7B}">
      <dgm:prSet/>
      <dgm:spPr/>
      <dgm:t>
        <a:bodyPr/>
        <a:lstStyle/>
        <a:p>
          <a:endParaRPr lang="en-US"/>
        </a:p>
      </dgm:t>
    </dgm:pt>
    <dgm:pt modelId="{917BFCAF-355B-4EC4-BF0F-259606D78A24}">
      <dgm:prSet/>
      <dgm:spPr/>
      <dgm:t>
        <a:bodyPr/>
        <a:lstStyle/>
        <a:p>
          <a:r>
            <a:rPr lang="en-US"/>
            <a:t>Streamlit (Web Interface)</a:t>
          </a:r>
        </a:p>
      </dgm:t>
    </dgm:pt>
    <dgm:pt modelId="{E07C87FD-70BD-4CA6-9CCE-A85B4DA8814D}" type="parTrans" cxnId="{473F8932-69C4-4399-9D53-20C80160A014}">
      <dgm:prSet/>
      <dgm:spPr/>
      <dgm:t>
        <a:bodyPr/>
        <a:lstStyle/>
        <a:p>
          <a:endParaRPr lang="en-US"/>
        </a:p>
      </dgm:t>
    </dgm:pt>
    <dgm:pt modelId="{81A48F13-6108-4EF7-AC61-A4EF944BD210}" type="sibTrans" cxnId="{473F8932-69C4-4399-9D53-20C80160A014}">
      <dgm:prSet/>
      <dgm:spPr/>
      <dgm:t>
        <a:bodyPr/>
        <a:lstStyle/>
        <a:p>
          <a:endParaRPr lang="en-US"/>
        </a:p>
      </dgm:t>
    </dgm:pt>
    <dgm:pt modelId="{3810F865-1AA7-4D51-AB51-286AB655395D}">
      <dgm:prSet/>
      <dgm:spPr/>
      <dgm:t>
        <a:bodyPr/>
        <a:lstStyle/>
        <a:p>
          <a:r>
            <a:rPr lang="en-US"/>
            <a:t>Hugging Face (Model Hosting)</a:t>
          </a:r>
        </a:p>
      </dgm:t>
    </dgm:pt>
    <dgm:pt modelId="{D66E8EE4-D9F5-4E53-BAF3-2E7E7C0BB880}" type="parTrans" cxnId="{D2897FB8-D2BF-43D4-B8FA-DBB02C63945F}">
      <dgm:prSet/>
      <dgm:spPr/>
      <dgm:t>
        <a:bodyPr/>
        <a:lstStyle/>
        <a:p>
          <a:endParaRPr lang="en-US"/>
        </a:p>
      </dgm:t>
    </dgm:pt>
    <dgm:pt modelId="{290F8831-93F2-4732-B243-539FA90D4D64}" type="sibTrans" cxnId="{D2897FB8-D2BF-43D4-B8FA-DBB02C63945F}">
      <dgm:prSet/>
      <dgm:spPr/>
      <dgm:t>
        <a:bodyPr/>
        <a:lstStyle/>
        <a:p>
          <a:endParaRPr lang="en-US"/>
        </a:p>
      </dgm:t>
    </dgm:pt>
    <dgm:pt modelId="{6DB2080B-0E75-4CBE-9A29-78307BAC52C8}">
      <dgm:prSet/>
      <dgm:spPr/>
      <dgm:t>
        <a:bodyPr/>
        <a:lstStyle/>
        <a:p>
          <a:r>
            <a:rPr lang="en-US"/>
            <a:t>GitHub (Project Repository)</a:t>
          </a:r>
        </a:p>
      </dgm:t>
    </dgm:pt>
    <dgm:pt modelId="{37A9CBB0-5AA2-4036-A660-992A903DAEC2}" type="parTrans" cxnId="{2C2A670E-B615-4B51-8F9B-709E3628892C}">
      <dgm:prSet/>
      <dgm:spPr/>
      <dgm:t>
        <a:bodyPr/>
        <a:lstStyle/>
        <a:p>
          <a:endParaRPr lang="en-US"/>
        </a:p>
      </dgm:t>
    </dgm:pt>
    <dgm:pt modelId="{BC87994B-C431-4064-BC73-19091D6872CB}" type="sibTrans" cxnId="{2C2A670E-B615-4B51-8F9B-709E3628892C}">
      <dgm:prSet/>
      <dgm:spPr/>
      <dgm:t>
        <a:bodyPr/>
        <a:lstStyle/>
        <a:p>
          <a:endParaRPr lang="en-US"/>
        </a:p>
      </dgm:t>
    </dgm:pt>
    <dgm:pt modelId="{BDB7D2A6-5E9B-464D-9E01-654CA061D752}" type="pres">
      <dgm:prSet presAssocID="{1E1BDB59-9EF7-4018-A604-3E11148A35FF}" presName="root" presStyleCnt="0">
        <dgm:presLayoutVars>
          <dgm:dir/>
          <dgm:resizeHandles val="exact"/>
        </dgm:presLayoutVars>
      </dgm:prSet>
      <dgm:spPr/>
    </dgm:pt>
    <dgm:pt modelId="{0BACAAB8-8595-4DD5-BBF7-067221E92899}" type="pres">
      <dgm:prSet presAssocID="{18F14417-261F-4641-B7F1-649894A7A13D}" presName="compNode" presStyleCnt="0"/>
      <dgm:spPr/>
    </dgm:pt>
    <dgm:pt modelId="{AAF3D0B6-97B1-4ED6-A954-8093D5878C4A}" type="pres">
      <dgm:prSet presAssocID="{18F14417-261F-4641-B7F1-649894A7A13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98104125-5D11-44D8-96D7-B9DBD3B30AC2}" type="pres">
      <dgm:prSet presAssocID="{18F14417-261F-4641-B7F1-649894A7A13D}" presName="iconSpace" presStyleCnt="0"/>
      <dgm:spPr/>
    </dgm:pt>
    <dgm:pt modelId="{69CEB0F3-5185-491C-840F-80D5E737CC31}" type="pres">
      <dgm:prSet presAssocID="{18F14417-261F-4641-B7F1-649894A7A13D}" presName="parTx" presStyleLbl="revTx" presStyleIdx="0" presStyleCnt="8">
        <dgm:presLayoutVars>
          <dgm:chMax val="0"/>
          <dgm:chPref val="0"/>
        </dgm:presLayoutVars>
      </dgm:prSet>
      <dgm:spPr/>
    </dgm:pt>
    <dgm:pt modelId="{8CA996AB-0D6B-4D8B-860D-73C102323472}" type="pres">
      <dgm:prSet presAssocID="{18F14417-261F-4641-B7F1-649894A7A13D}" presName="txSpace" presStyleCnt="0"/>
      <dgm:spPr/>
    </dgm:pt>
    <dgm:pt modelId="{78CE4FC8-A9D3-4216-BE87-04B24B4BF4C7}" type="pres">
      <dgm:prSet presAssocID="{18F14417-261F-4641-B7F1-649894A7A13D}" presName="desTx" presStyleLbl="revTx" presStyleIdx="1" presStyleCnt="8">
        <dgm:presLayoutVars/>
      </dgm:prSet>
      <dgm:spPr/>
    </dgm:pt>
    <dgm:pt modelId="{098AB45D-05CC-44D6-BF45-3B4DF15598B1}" type="pres">
      <dgm:prSet presAssocID="{C67EFC6B-6359-413E-9892-DE0DFA3FC85E}" presName="sibTrans" presStyleCnt="0"/>
      <dgm:spPr/>
    </dgm:pt>
    <dgm:pt modelId="{91C84DB9-11F4-4E9C-B28E-EEAC86EDA6A5}" type="pres">
      <dgm:prSet presAssocID="{7216BC08-28C5-473C-91C3-CA4EFAE58572}" presName="compNode" presStyleCnt="0"/>
      <dgm:spPr/>
    </dgm:pt>
    <dgm:pt modelId="{723F46E2-8F1E-4BBE-82CC-C23801D5CD3A}" type="pres">
      <dgm:prSet presAssocID="{7216BC08-28C5-473C-91C3-CA4EFAE5857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2E1DCFA-E08A-4582-BD30-1B6AEFD9D031}" type="pres">
      <dgm:prSet presAssocID="{7216BC08-28C5-473C-91C3-CA4EFAE58572}" presName="iconSpace" presStyleCnt="0"/>
      <dgm:spPr/>
    </dgm:pt>
    <dgm:pt modelId="{17BFF7CC-AB86-4A0D-8725-55612845E93E}" type="pres">
      <dgm:prSet presAssocID="{7216BC08-28C5-473C-91C3-CA4EFAE58572}" presName="parTx" presStyleLbl="revTx" presStyleIdx="2" presStyleCnt="8">
        <dgm:presLayoutVars>
          <dgm:chMax val="0"/>
          <dgm:chPref val="0"/>
        </dgm:presLayoutVars>
      </dgm:prSet>
      <dgm:spPr/>
    </dgm:pt>
    <dgm:pt modelId="{CCDBCC1B-CA6A-43E9-A525-93EA96F3D2CC}" type="pres">
      <dgm:prSet presAssocID="{7216BC08-28C5-473C-91C3-CA4EFAE58572}" presName="txSpace" presStyleCnt="0"/>
      <dgm:spPr/>
    </dgm:pt>
    <dgm:pt modelId="{EF4E77AE-EE30-4A5C-9146-2FC99D5AB31E}" type="pres">
      <dgm:prSet presAssocID="{7216BC08-28C5-473C-91C3-CA4EFAE58572}" presName="desTx" presStyleLbl="revTx" presStyleIdx="3" presStyleCnt="8">
        <dgm:presLayoutVars/>
      </dgm:prSet>
      <dgm:spPr/>
    </dgm:pt>
    <dgm:pt modelId="{5E4569DD-43AE-4B8B-9432-A1085CB252B4}" type="pres">
      <dgm:prSet presAssocID="{EBF7B45C-E4BA-45A0-9D44-DC5C7BC39293}" presName="sibTrans" presStyleCnt="0"/>
      <dgm:spPr/>
    </dgm:pt>
    <dgm:pt modelId="{0CA17846-7C56-47DF-A723-D16F5359730D}" type="pres">
      <dgm:prSet presAssocID="{4E50DA12-C893-4A1E-BE77-EF028F1D2BFE}" presName="compNode" presStyleCnt="0"/>
      <dgm:spPr/>
    </dgm:pt>
    <dgm:pt modelId="{3BD1CE4C-6AFC-44A5-AA54-6629446EDEBE}" type="pres">
      <dgm:prSet presAssocID="{4E50DA12-C893-4A1E-BE77-EF028F1D2B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B04FA5F5-DFC6-4980-AF3D-1138B6C30C58}" type="pres">
      <dgm:prSet presAssocID="{4E50DA12-C893-4A1E-BE77-EF028F1D2BFE}" presName="iconSpace" presStyleCnt="0"/>
      <dgm:spPr/>
    </dgm:pt>
    <dgm:pt modelId="{4F2C94B7-54F1-4EFB-B7E8-5AD03A9C5FDE}" type="pres">
      <dgm:prSet presAssocID="{4E50DA12-C893-4A1E-BE77-EF028F1D2BFE}" presName="parTx" presStyleLbl="revTx" presStyleIdx="4" presStyleCnt="8">
        <dgm:presLayoutVars>
          <dgm:chMax val="0"/>
          <dgm:chPref val="0"/>
        </dgm:presLayoutVars>
      </dgm:prSet>
      <dgm:spPr/>
    </dgm:pt>
    <dgm:pt modelId="{0E4B41AF-3BB4-4487-9303-D6E185FE298F}" type="pres">
      <dgm:prSet presAssocID="{4E50DA12-C893-4A1E-BE77-EF028F1D2BFE}" presName="txSpace" presStyleCnt="0"/>
      <dgm:spPr/>
    </dgm:pt>
    <dgm:pt modelId="{455C20AC-F852-4424-901E-E8B100B47245}" type="pres">
      <dgm:prSet presAssocID="{4E50DA12-C893-4A1E-BE77-EF028F1D2BFE}" presName="desTx" presStyleLbl="revTx" presStyleIdx="5" presStyleCnt="8">
        <dgm:presLayoutVars/>
      </dgm:prSet>
      <dgm:spPr/>
    </dgm:pt>
    <dgm:pt modelId="{078FAAEC-B116-46E7-9E82-BD287EE687D2}" type="pres">
      <dgm:prSet presAssocID="{04D75C80-3FAE-470E-8AEA-49FD61A65945}" presName="sibTrans" presStyleCnt="0"/>
      <dgm:spPr/>
    </dgm:pt>
    <dgm:pt modelId="{F47B0CC6-F8F8-47DB-B0AB-FC62EBC3DAB5}" type="pres">
      <dgm:prSet presAssocID="{98B76688-8F55-48C0-B034-426CB32BEF67}" presName="compNode" presStyleCnt="0"/>
      <dgm:spPr/>
    </dgm:pt>
    <dgm:pt modelId="{A20D0DCA-9DF0-40F0-8A93-52DCD852EFD0}" type="pres">
      <dgm:prSet presAssocID="{98B76688-8F55-48C0-B034-426CB32BEF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F94F03A7-E6AC-4C2F-941B-85ADF7B98068}" type="pres">
      <dgm:prSet presAssocID="{98B76688-8F55-48C0-B034-426CB32BEF67}" presName="iconSpace" presStyleCnt="0"/>
      <dgm:spPr/>
    </dgm:pt>
    <dgm:pt modelId="{1B7860BD-723B-4B63-9707-14A1CAFA6802}" type="pres">
      <dgm:prSet presAssocID="{98B76688-8F55-48C0-B034-426CB32BEF67}" presName="parTx" presStyleLbl="revTx" presStyleIdx="6" presStyleCnt="8">
        <dgm:presLayoutVars>
          <dgm:chMax val="0"/>
          <dgm:chPref val="0"/>
        </dgm:presLayoutVars>
      </dgm:prSet>
      <dgm:spPr/>
    </dgm:pt>
    <dgm:pt modelId="{F8AF2153-7D44-4A8F-8F22-A70BA0AFA0C8}" type="pres">
      <dgm:prSet presAssocID="{98B76688-8F55-48C0-B034-426CB32BEF67}" presName="txSpace" presStyleCnt="0"/>
      <dgm:spPr/>
    </dgm:pt>
    <dgm:pt modelId="{0AFCD0F5-EC20-4771-A0BE-F30E32650D47}" type="pres">
      <dgm:prSet presAssocID="{98B76688-8F55-48C0-B034-426CB32BEF67}" presName="desTx" presStyleLbl="revTx" presStyleIdx="7" presStyleCnt="8">
        <dgm:presLayoutVars/>
      </dgm:prSet>
      <dgm:spPr/>
    </dgm:pt>
  </dgm:ptLst>
  <dgm:cxnLst>
    <dgm:cxn modelId="{0F7F560B-D087-450B-8C9A-FC44B24E2459}" srcId="{1E1BDB59-9EF7-4018-A604-3E11148A35FF}" destId="{7216BC08-28C5-473C-91C3-CA4EFAE58572}" srcOrd="1" destOrd="0" parTransId="{036F05BE-7A93-4ACE-97F6-10F3DCF008FF}" sibTransId="{EBF7B45C-E4BA-45A0-9D44-DC5C7BC39293}"/>
    <dgm:cxn modelId="{2C2A670E-B615-4B51-8F9B-709E3628892C}" srcId="{98B76688-8F55-48C0-B034-426CB32BEF67}" destId="{6DB2080B-0E75-4CBE-9A29-78307BAC52C8}" srcOrd="2" destOrd="0" parTransId="{37A9CBB0-5AA2-4036-A660-992A903DAEC2}" sibTransId="{BC87994B-C431-4064-BC73-19091D6872CB}"/>
    <dgm:cxn modelId="{3AA32813-504B-474C-829E-43FBCF989FDF}" srcId="{18F14417-261F-4641-B7F1-649894A7A13D}" destId="{6B61ED96-B8D7-40AE-8016-CF44D99F6460}" srcOrd="0" destOrd="0" parTransId="{C5246E8F-E715-4256-8245-F15364DD422F}" sibTransId="{E5D32ECC-61F0-48EE-9581-A463D445D607}"/>
    <dgm:cxn modelId="{E409E91B-1E56-4DCE-BFCB-335E46B5BE50}" srcId="{1E1BDB59-9EF7-4018-A604-3E11148A35FF}" destId="{18F14417-261F-4641-B7F1-649894A7A13D}" srcOrd="0" destOrd="0" parTransId="{9D515B47-3FEB-439B-A9AB-129D4B9DFA4E}" sibTransId="{C67EFC6B-6359-413E-9892-DE0DFA3FC85E}"/>
    <dgm:cxn modelId="{4BF74121-A0D1-49EA-BC97-F559FCDBF18B}" srcId="{4E50DA12-C893-4A1E-BE77-EF028F1D2BFE}" destId="{83F06FB8-A071-47B1-90A0-9715275148DC}" srcOrd="0" destOrd="0" parTransId="{4BB888F2-ACDB-46D6-BE59-26482EE2888E}" sibTransId="{65FD4554-1BEF-485F-B1A1-C1254E9D4A00}"/>
    <dgm:cxn modelId="{C1F9AF21-90FF-4BCF-BAF2-EEE9926D5F88}" type="presOf" srcId="{6DB2080B-0E75-4CBE-9A29-78307BAC52C8}" destId="{0AFCD0F5-EC20-4771-A0BE-F30E32650D47}" srcOrd="0" destOrd="2" presId="urn:microsoft.com/office/officeart/2018/5/layout/CenteredIconLabelDescriptionList"/>
    <dgm:cxn modelId="{2259B922-BE39-49F4-AF99-D10B48B74B41}" srcId="{7216BC08-28C5-473C-91C3-CA4EFAE58572}" destId="{F1CF40A1-6C90-4F50-A753-7C403ECBE089}" srcOrd="0" destOrd="0" parTransId="{96597289-6916-4D52-B67A-1ED408458BA3}" sibTransId="{05548C2E-2347-42C2-A081-FC5B49D419B2}"/>
    <dgm:cxn modelId="{F918692A-CE76-4EBA-AA98-5A8D5C7144F8}" type="presOf" srcId="{7216BC08-28C5-473C-91C3-CA4EFAE58572}" destId="{17BFF7CC-AB86-4A0D-8725-55612845E93E}" srcOrd="0" destOrd="0" presId="urn:microsoft.com/office/officeart/2018/5/layout/CenteredIconLabelDescriptionList"/>
    <dgm:cxn modelId="{473F8932-69C4-4399-9D53-20C80160A014}" srcId="{98B76688-8F55-48C0-B034-426CB32BEF67}" destId="{917BFCAF-355B-4EC4-BF0F-259606D78A24}" srcOrd="0" destOrd="0" parTransId="{E07C87FD-70BD-4CA6-9CCE-A85B4DA8814D}" sibTransId="{81A48F13-6108-4EF7-AC61-A4EF944BD210}"/>
    <dgm:cxn modelId="{2CD6CC35-C9CC-4E5E-BC98-ACA2D2AE50FF}" type="presOf" srcId="{572F0627-9F51-4604-A138-1B3464B72008}" destId="{78CE4FC8-A9D3-4216-BE87-04B24B4BF4C7}" srcOrd="0" destOrd="1" presId="urn:microsoft.com/office/officeart/2018/5/layout/CenteredIconLabelDescriptionList"/>
    <dgm:cxn modelId="{C620446C-B1D4-4BA2-BD7A-FBB478A31BC4}" type="presOf" srcId="{6B61ED96-B8D7-40AE-8016-CF44D99F6460}" destId="{78CE4FC8-A9D3-4216-BE87-04B24B4BF4C7}" srcOrd="0" destOrd="0" presId="urn:microsoft.com/office/officeart/2018/5/layout/CenteredIconLabelDescriptionList"/>
    <dgm:cxn modelId="{80C82C4D-2374-4F53-98CE-381B7254D38B}" type="presOf" srcId="{0EB961A0-D5F8-4C5B-8425-1A3A677984FB}" destId="{78CE4FC8-A9D3-4216-BE87-04B24B4BF4C7}" srcOrd="0" destOrd="2" presId="urn:microsoft.com/office/officeart/2018/5/layout/CenteredIconLabelDescriptionList"/>
    <dgm:cxn modelId="{8DD4B654-5B34-40D7-A72B-3989B15CB843}" type="presOf" srcId="{3810F865-1AA7-4D51-AB51-286AB655395D}" destId="{0AFCD0F5-EC20-4771-A0BE-F30E32650D47}" srcOrd="0" destOrd="1" presId="urn:microsoft.com/office/officeart/2018/5/layout/CenteredIconLabelDescriptionList"/>
    <dgm:cxn modelId="{49D01B75-5B00-4180-A8DB-332933D56025}" type="presOf" srcId="{83F06FB8-A071-47B1-90A0-9715275148DC}" destId="{455C20AC-F852-4424-901E-E8B100B47245}" srcOrd="0" destOrd="0" presId="urn:microsoft.com/office/officeart/2018/5/layout/CenteredIconLabelDescriptionList"/>
    <dgm:cxn modelId="{DD0BB157-E099-4868-A48F-6D7873EBA2D6}" srcId="{18F14417-261F-4641-B7F1-649894A7A13D}" destId="{572F0627-9F51-4604-A138-1B3464B72008}" srcOrd="1" destOrd="0" parTransId="{A74D758E-74C0-4038-A383-3F92FBB239F5}" sibTransId="{E515325B-E91F-4FB0-BCC2-A826BB020E74}"/>
    <dgm:cxn modelId="{4FDEBA86-042A-4D5C-B5A6-061A31A7EFBD}" srcId="{1E1BDB59-9EF7-4018-A604-3E11148A35FF}" destId="{4E50DA12-C893-4A1E-BE77-EF028F1D2BFE}" srcOrd="2" destOrd="0" parTransId="{2F9C70C0-8586-4018-A83B-46545AE8E473}" sibTransId="{04D75C80-3FAE-470E-8AEA-49FD61A65945}"/>
    <dgm:cxn modelId="{02210C89-4018-4A9B-B9F5-28FA8FA021B6}" type="presOf" srcId="{98B76688-8F55-48C0-B034-426CB32BEF67}" destId="{1B7860BD-723B-4B63-9707-14A1CAFA6802}" srcOrd="0" destOrd="0" presId="urn:microsoft.com/office/officeart/2018/5/layout/CenteredIconLabelDescriptionList"/>
    <dgm:cxn modelId="{88DE8691-0DB8-4BB0-8AF2-0A17A8DB33FF}" srcId="{7216BC08-28C5-473C-91C3-CA4EFAE58572}" destId="{EC060FF6-D9BE-4B57-AFFB-78F1A0D9010C}" srcOrd="1" destOrd="0" parTransId="{F6296296-245C-4AF1-8DC8-E13309251EC3}" sibTransId="{C0D254BE-6CB9-4ED0-B5F2-8083A35421F5}"/>
    <dgm:cxn modelId="{81B28798-818B-430A-AB15-17EA95A862A4}" type="presOf" srcId="{18F14417-261F-4641-B7F1-649894A7A13D}" destId="{69CEB0F3-5185-491C-840F-80D5E737CC31}" srcOrd="0" destOrd="0" presId="urn:microsoft.com/office/officeart/2018/5/layout/CenteredIconLabelDescriptionList"/>
    <dgm:cxn modelId="{EC52F6A8-2929-4A7B-928A-519D2A4CBB7B}" srcId="{1E1BDB59-9EF7-4018-A604-3E11148A35FF}" destId="{98B76688-8F55-48C0-B034-426CB32BEF67}" srcOrd="3" destOrd="0" parTransId="{5E583963-0E73-4AC1-A8AD-360CAE27359F}" sibTransId="{7B2D246D-70DF-49C3-9507-1C791E18BAAD}"/>
    <dgm:cxn modelId="{D2897FB8-D2BF-43D4-B8FA-DBB02C63945F}" srcId="{98B76688-8F55-48C0-B034-426CB32BEF67}" destId="{3810F865-1AA7-4D51-AB51-286AB655395D}" srcOrd="1" destOrd="0" parTransId="{D66E8EE4-D9F5-4E53-BAF3-2E7E7C0BB880}" sibTransId="{290F8831-93F2-4732-B243-539FA90D4D64}"/>
    <dgm:cxn modelId="{E7DA38BE-7798-4443-A95F-9C13A9DB03D5}" type="presOf" srcId="{EC060FF6-D9BE-4B57-AFFB-78F1A0D9010C}" destId="{EF4E77AE-EE30-4A5C-9146-2FC99D5AB31E}" srcOrd="0" destOrd="1" presId="urn:microsoft.com/office/officeart/2018/5/layout/CenteredIconLabelDescriptionList"/>
    <dgm:cxn modelId="{7A8E62C0-D9F0-4E03-9184-381BA33BA822}" type="presOf" srcId="{4E50DA12-C893-4A1E-BE77-EF028F1D2BFE}" destId="{4F2C94B7-54F1-4EFB-B7E8-5AD03A9C5FDE}" srcOrd="0" destOrd="0" presId="urn:microsoft.com/office/officeart/2018/5/layout/CenteredIconLabelDescriptionList"/>
    <dgm:cxn modelId="{9BD98CC7-7482-4420-A265-20F1844D1039}" srcId="{18F14417-261F-4641-B7F1-649894A7A13D}" destId="{0EB961A0-D5F8-4C5B-8425-1A3A677984FB}" srcOrd="2" destOrd="0" parTransId="{0C88F5EA-A447-4627-8C55-E12AE4860F96}" sibTransId="{3711AC5C-722A-42ED-9C45-A0688B5B5DF5}"/>
    <dgm:cxn modelId="{C0B5BCC7-B088-40B1-8D6F-B5BFCEC9A083}" type="presOf" srcId="{1E1BDB59-9EF7-4018-A604-3E11148A35FF}" destId="{BDB7D2A6-5E9B-464D-9E01-654CA061D752}" srcOrd="0" destOrd="0" presId="urn:microsoft.com/office/officeart/2018/5/layout/CenteredIconLabelDescriptionList"/>
    <dgm:cxn modelId="{9487B1DD-AA3B-48AC-A7A4-5D6A2DF71778}" type="presOf" srcId="{F1CF40A1-6C90-4F50-A753-7C403ECBE089}" destId="{EF4E77AE-EE30-4A5C-9146-2FC99D5AB31E}" srcOrd="0" destOrd="0" presId="urn:microsoft.com/office/officeart/2018/5/layout/CenteredIconLabelDescriptionList"/>
    <dgm:cxn modelId="{147B95F0-B94D-4B8D-867F-4899EAB43AE4}" type="presOf" srcId="{917BFCAF-355B-4EC4-BF0F-259606D78A24}" destId="{0AFCD0F5-EC20-4771-A0BE-F30E32650D47}" srcOrd="0" destOrd="0" presId="urn:microsoft.com/office/officeart/2018/5/layout/CenteredIconLabelDescriptionList"/>
    <dgm:cxn modelId="{D1C18403-16B1-4746-A601-DBA1B45856FB}" type="presParOf" srcId="{BDB7D2A6-5E9B-464D-9E01-654CA061D752}" destId="{0BACAAB8-8595-4DD5-BBF7-067221E92899}" srcOrd="0" destOrd="0" presId="urn:microsoft.com/office/officeart/2018/5/layout/CenteredIconLabelDescriptionList"/>
    <dgm:cxn modelId="{550E0BD2-8503-433E-B284-22148765A767}" type="presParOf" srcId="{0BACAAB8-8595-4DD5-BBF7-067221E92899}" destId="{AAF3D0B6-97B1-4ED6-A954-8093D5878C4A}" srcOrd="0" destOrd="0" presId="urn:microsoft.com/office/officeart/2018/5/layout/CenteredIconLabelDescriptionList"/>
    <dgm:cxn modelId="{51185EBF-8D03-4D89-BCFD-B3DD99EBFB88}" type="presParOf" srcId="{0BACAAB8-8595-4DD5-BBF7-067221E92899}" destId="{98104125-5D11-44D8-96D7-B9DBD3B30AC2}" srcOrd="1" destOrd="0" presId="urn:microsoft.com/office/officeart/2018/5/layout/CenteredIconLabelDescriptionList"/>
    <dgm:cxn modelId="{2CDC9C0F-1B93-4097-A892-EC70B75CDF02}" type="presParOf" srcId="{0BACAAB8-8595-4DD5-BBF7-067221E92899}" destId="{69CEB0F3-5185-491C-840F-80D5E737CC31}" srcOrd="2" destOrd="0" presId="urn:microsoft.com/office/officeart/2018/5/layout/CenteredIconLabelDescriptionList"/>
    <dgm:cxn modelId="{191EAF7F-4E77-4775-84C1-444DC95808BC}" type="presParOf" srcId="{0BACAAB8-8595-4DD5-BBF7-067221E92899}" destId="{8CA996AB-0D6B-4D8B-860D-73C102323472}" srcOrd="3" destOrd="0" presId="urn:microsoft.com/office/officeart/2018/5/layout/CenteredIconLabelDescriptionList"/>
    <dgm:cxn modelId="{0BF70EDB-6969-4C24-8AD6-E2F82DA142A0}" type="presParOf" srcId="{0BACAAB8-8595-4DD5-BBF7-067221E92899}" destId="{78CE4FC8-A9D3-4216-BE87-04B24B4BF4C7}" srcOrd="4" destOrd="0" presId="urn:microsoft.com/office/officeart/2018/5/layout/CenteredIconLabelDescriptionList"/>
    <dgm:cxn modelId="{614A28FC-B5C7-42FC-A3CD-2EDB4D2CB900}" type="presParOf" srcId="{BDB7D2A6-5E9B-464D-9E01-654CA061D752}" destId="{098AB45D-05CC-44D6-BF45-3B4DF15598B1}" srcOrd="1" destOrd="0" presId="urn:microsoft.com/office/officeart/2018/5/layout/CenteredIconLabelDescriptionList"/>
    <dgm:cxn modelId="{12A7ED3E-4B9A-4DBF-8B2C-40B7AC572280}" type="presParOf" srcId="{BDB7D2A6-5E9B-464D-9E01-654CA061D752}" destId="{91C84DB9-11F4-4E9C-B28E-EEAC86EDA6A5}" srcOrd="2" destOrd="0" presId="urn:microsoft.com/office/officeart/2018/5/layout/CenteredIconLabelDescriptionList"/>
    <dgm:cxn modelId="{DDB0267E-EE74-4FF5-BDF2-3868877FB9AD}" type="presParOf" srcId="{91C84DB9-11F4-4E9C-B28E-EEAC86EDA6A5}" destId="{723F46E2-8F1E-4BBE-82CC-C23801D5CD3A}" srcOrd="0" destOrd="0" presId="urn:microsoft.com/office/officeart/2018/5/layout/CenteredIconLabelDescriptionList"/>
    <dgm:cxn modelId="{8EB1F6A7-7ED9-4CF5-8A4A-7861D55CA367}" type="presParOf" srcId="{91C84DB9-11F4-4E9C-B28E-EEAC86EDA6A5}" destId="{42E1DCFA-E08A-4582-BD30-1B6AEFD9D031}" srcOrd="1" destOrd="0" presId="urn:microsoft.com/office/officeart/2018/5/layout/CenteredIconLabelDescriptionList"/>
    <dgm:cxn modelId="{B7E536A6-3250-4D54-96D2-C54AA606F5F7}" type="presParOf" srcId="{91C84DB9-11F4-4E9C-B28E-EEAC86EDA6A5}" destId="{17BFF7CC-AB86-4A0D-8725-55612845E93E}" srcOrd="2" destOrd="0" presId="urn:microsoft.com/office/officeart/2018/5/layout/CenteredIconLabelDescriptionList"/>
    <dgm:cxn modelId="{5A38761C-A4E5-4B0C-8784-A1F41C8BB228}" type="presParOf" srcId="{91C84DB9-11F4-4E9C-B28E-EEAC86EDA6A5}" destId="{CCDBCC1B-CA6A-43E9-A525-93EA96F3D2CC}" srcOrd="3" destOrd="0" presId="urn:microsoft.com/office/officeart/2018/5/layout/CenteredIconLabelDescriptionList"/>
    <dgm:cxn modelId="{D81AF503-60DC-4CD4-9E74-49A9E0B3BF74}" type="presParOf" srcId="{91C84DB9-11F4-4E9C-B28E-EEAC86EDA6A5}" destId="{EF4E77AE-EE30-4A5C-9146-2FC99D5AB31E}" srcOrd="4" destOrd="0" presId="urn:microsoft.com/office/officeart/2018/5/layout/CenteredIconLabelDescriptionList"/>
    <dgm:cxn modelId="{692FBD09-B8E0-4B55-B836-5C8269961943}" type="presParOf" srcId="{BDB7D2A6-5E9B-464D-9E01-654CA061D752}" destId="{5E4569DD-43AE-4B8B-9432-A1085CB252B4}" srcOrd="3" destOrd="0" presId="urn:microsoft.com/office/officeart/2018/5/layout/CenteredIconLabelDescriptionList"/>
    <dgm:cxn modelId="{B1E98827-9D74-47B3-83E6-300C643E3453}" type="presParOf" srcId="{BDB7D2A6-5E9B-464D-9E01-654CA061D752}" destId="{0CA17846-7C56-47DF-A723-D16F5359730D}" srcOrd="4" destOrd="0" presId="urn:microsoft.com/office/officeart/2018/5/layout/CenteredIconLabelDescriptionList"/>
    <dgm:cxn modelId="{34E9696E-0BDC-472F-A37A-A3D17CD52DD1}" type="presParOf" srcId="{0CA17846-7C56-47DF-A723-D16F5359730D}" destId="{3BD1CE4C-6AFC-44A5-AA54-6629446EDEBE}" srcOrd="0" destOrd="0" presId="urn:microsoft.com/office/officeart/2018/5/layout/CenteredIconLabelDescriptionList"/>
    <dgm:cxn modelId="{E37C7113-7391-42C8-8295-90B4B18A6518}" type="presParOf" srcId="{0CA17846-7C56-47DF-A723-D16F5359730D}" destId="{B04FA5F5-DFC6-4980-AF3D-1138B6C30C58}" srcOrd="1" destOrd="0" presId="urn:microsoft.com/office/officeart/2018/5/layout/CenteredIconLabelDescriptionList"/>
    <dgm:cxn modelId="{8A4FA9B6-455D-4321-8CE2-85F412849BCE}" type="presParOf" srcId="{0CA17846-7C56-47DF-A723-D16F5359730D}" destId="{4F2C94B7-54F1-4EFB-B7E8-5AD03A9C5FDE}" srcOrd="2" destOrd="0" presId="urn:microsoft.com/office/officeart/2018/5/layout/CenteredIconLabelDescriptionList"/>
    <dgm:cxn modelId="{BAC4D112-B4F4-495C-9781-1E32BD6210D2}" type="presParOf" srcId="{0CA17846-7C56-47DF-A723-D16F5359730D}" destId="{0E4B41AF-3BB4-4487-9303-D6E185FE298F}" srcOrd="3" destOrd="0" presId="urn:microsoft.com/office/officeart/2018/5/layout/CenteredIconLabelDescriptionList"/>
    <dgm:cxn modelId="{51518AF4-D652-468E-97BE-5D219B362DFF}" type="presParOf" srcId="{0CA17846-7C56-47DF-A723-D16F5359730D}" destId="{455C20AC-F852-4424-901E-E8B100B47245}" srcOrd="4" destOrd="0" presId="urn:microsoft.com/office/officeart/2018/5/layout/CenteredIconLabelDescriptionList"/>
    <dgm:cxn modelId="{9AA5D896-1439-4ED5-88EC-F55F2B40D9AB}" type="presParOf" srcId="{BDB7D2A6-5E9B-464D-9E01-654CA061D752}" destId="{078FAAEC-B116-46E7-9E82-BD287EE687D2}" srcOrd="5" destOrd="0" presId="urn:microsoft.com/office/officeart/2018/5/layout/CenteredIconLabelDescriptionList"/>
    <dgm:cxn modelId="{92EE1C47-D73A-4238-81D5-84BD26E7E4D5}" type="presParOf" srcId="{BDB7D2A6-5E9B-464D-9E01-654CA061D752}" destId="{F47B0CC6-F8F8-47DB-B0AB-FC62EBC3DAB5}" srcOrd="6" destOrd="0" presId="urn:microsoft.com/office/officeart/2018/5/layout/CenteredIconLabelDescriptionList"/>
    <dgm:cxn modelId="{DB709CA6-19A0-4D35-8C9D-D1F70F5073AD}" type="presParOf" srcId="{F47B0CC6-F8F8-47DB-B0AB-FC62EBC3DAB5}" destId="{A20D0DCA-9DF0-40F0-8A93-52DCD852EFD0}" srcOrd="0" destOrd="0" presId="urn:microsoft.com/office/officeart/2018/5/layout/CenteredIconLabelDescriptionList"/>
    <dgm:cxn modelId="{5538510F-5B32-489E-A504-98F245733A11}" type="presParOf" srcId="{F47B0CC6-F8F8-47DB-B0AB-FC62EBC3DAB5}" destId="{F94F03A7-E6AC-4C2F-941B-85ADF7B98068}" srcOrd="1" destOrd="0" presId="urn:microsoft.com/office/officeart/2018/5/layout/CenteredIconLabelDescriptionList"/>
    <dgm:cxn modelId="{228801B9-72D2-4DE0-B595-39165FC8F891}" type="presParOf" srcId="{F47B0CC6-F8F8-47DB-B0AB-FC62EBC3DAB5}" destId="{1B7860BD-723B-4B63-9707-14A1CAFA6802}" srcOrd="2" destOrd="0" presId="urn:microsoft.com/office/officeart/2018/5/layout/CenteredIconLabelDescriptionList"/>
    <dgm:cxn modelId="{E0E26CA6-E32D-4D73-B524-92454576FAB4}" type="presParOf" srcId="{F47B0CC6-F8F8-47DB-B0AB-FC62EBC3DAB5}" destId="{F8AF2153-7D44-4A8F-8F22-A70BA0AFA0C8}" srcOrd="3" destOrd="0" presId="urn:microsoft.com/office/officeart/2018/5/layout/CenteredIconLabelDescriptionList"/>
    <dgm:cxn modelId="{80BDD296-FE58-43C9-B9C7-15FB446B398E}" type="presParOf" srcId="{F47B0CC6-F8F8-47DB-B0AB-FC62EBC3DAB5}" destId="{0AFCD0F5-EC20-4771-A0BE-F30E32650D4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E368FE-8FF4-443E-A3EC-C11F9A198F0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768C4A6-8250-42B1-A829-A7868F8A6AFD}">
      <dgm:prSet/>
      <dgm:spPr/>
      <dgm:t>
        <a:bodyPr/>
        <a:lstStyle/>
        <a:p>
          <a:pPr>
            <a:defRPr b="1"/>
          </a:pPr>
          <a:r>
            <a:rPr lang="en-US" b="1"/>
            <a:t>Conclusion</a:t>
          </a:r>
          <a:r>
            <a:rPr lang="en-US"/>
            <a:t>:</a:t>
          </a:r>
        </a:p>
      </dgm:t>
    </dgm:pt>
    <dgm:pt modelId="{60A32DB3-333F-41FB-BC8F-A28F2AD4AD67}" type="parTrans" cxnId="{02535F9B-D5FE-4738-A87A-7686744B1627}">
      <dgm:prSet/>
      <dgm:spPr/>
      <dgm:t>
        <a:bodyPr/>
        <a:lstStyle/>
        <a:p>
          <a:endParaRPr lang="en-US"/>
        </a:p>
      </dgm:t>
    </dgm:pt>
    <dgm:pt modelId="{5DE9F3EE-B959-452E-A6B0-E86E9810389E}" type="sibTrans" cxnId="{02535F9B-D5FE-4738-A87A-7686744B1627}">
      <dgm:prSet/>
      <dgm:spPr/>
      <dgm:t>
        <a:bodyPr/>
        <a:lstStyle/>
        <a:p>
          <a:endParaRPr lang="en-US"/>
        </a:p>
      </dgm:t>
    </dgm:pt>
    <dgm:pt modelId="{5B6E68C6-C6FD-4C3C-94CA-281D3CC9173E}">
      <dgm:prSet/>
      <dgm:spPr/>
      <dgm:t>
        <a:bodyPr/>
        <a:lstStyle/>
        <a:p>
          <a:r>
            <a:rPr lang="en-US"/>
            <a:t>Successfully built a pipeline for detection and classification of WBCs.</a:t>
          </a:r>
        </a:p>
      </dgm:t>
    </dgm:pt>
    <dgm:pt modelId="{67ADD8A8-68BC-4924-BADF-A14DCCB55EDF}" type="parTrans" cxnId="{95291A82-8518-4AAE-9778-4C4EDD688E7F}">
      <dgm:prSet/>
      <dgm:spPr/>
      <dgm:t>
        <a:bodyPr/>
        <a:lstStyle/>
        <a:p>
          <a:endParaRPr lang="en-US"/>
        </a:p>
      </dgm:t>
    </dgm:pt>
    <dgm:pt modelId="{1B1E8C90-2292-42C2-97A7-BD8711089382}" type="sibTrans" cxnId="{95291A82-8518-4AAE-9778-4C4EDD688E7F}">
      <dgm:prSet/>
      <dgm:spPr/>
      <dgm:t>
        <a:bodyPr/>
        <a:lstStyle/>
        <a:p>
          <a:endParaRPr lang="en-US"/>
        </a:p>
      </dgm:t>
    </dgm:pt>
    <dgm:pt modelId="{3AE3E9C9-528C-4443-9BB0-0A5A60616DC9}">
      <dgm:prSet/>
      <dgm:spPr/>
      <dgm:t>
        <a:bodyPr/>
        <a:lstStyle/>
        <a:p>
          <a:r>
            <a:rPr lang="en-US"/>
            <a:t>Achieved strong performance (85.79% accuracy).</a:t>
          </a:r>
        </a:p>
      </dgm:t>
    </dgm:pt>
    <dgm:pt modelId="{91146F03-4681-481F-8A5C-D8156DDA34F5}" type="parTrans" cxnId="{84D52390-B94B-49E7-A16A-7549CC93653A}">
      <dgm:prSet/>
      <dgm:spPr/>
      <dgm:t>
        <a:bodyPr/>
        <a:lstStyle/>
        <a:p>
          <a:endParaRPr lang="en-US"/>
        </a:p>
      </dgm:t>
    </dgm:pt>
    <dgm:pt modelId="{5DD5512C-FAB6-4E3A-885B-8435F41CDED3}" type="sibTrans" cxnId="{84D52390-B94B-49E7-A16A-7549CC93653A}">
      <dgm:prSet/>
      <dgm:spPr/>
      <dgm:t>
        <a:bodyPr/>
        <a:lstStyle/>
        <a:p>
          <a:endParaRPr lang="en-US"/>
        </a:p>
      </dgm:t>
    </dgm:pt>
    <dgm:pt modelId="{622C9CE6-C12B-4627-8837-F3E56083C55F}">
      <dgm:prSet/>
      <dgm:spPr/>
      <dgm:t>
        <a:bodyPr/>
        <a:lstStyle/>
        <a:p>
          <a:pPr>
            <a:defRPr b="1"/>
          </a:pPr>
          <a:r>
            <a:rPr lang="en-US" b="1"/>
            <a:t>Acknowledgments</a:t>
          </a:r>
          <a:r>
            <a:rPr lang="en-US"/>
            <a:t>:</a:t>
          </a:r>
        </a:p>
      </dgm:t>
    </dgm:pt>
    <dgm:pt modelId="{21A151A7-1F47-4795-A4EB-9B94F0A9BAA7}" type="parTrans" cxnId="{883B2933-CB6F-48E2-879F-86B511E86478}">
      <dgm:prSet/>
      <dgm:spPr/>
      <dgm:t>
        <a:bodyPr/>
        <a:lstStyle/>
        <a:p>
          <a:endParaRPr lang="en-US"/>
        </a:p>
      </dgm:t>
    </dgm:pt>
    <dgm:pt modelId="{041EA89D-B346-4FE1-9E47-64C1B57D4CC3}" type="sibTrans" cxnId="{883B2933-CB6F-48E2-879F-86B511E86478}">
      <dgm:prSet/>
      <dgm:spPr/>
      <dgm:t>
        <a:bodyPr/>
        <a:lstStyle/>
        <a:p>
          <a:endParaRPr lang="en-US"/>
        </a:p>
      </dgm:t>
    </dgm:pt>
    <dgm:pt modelId="{DE5D1FF7-EF4A-4BE1-A0D9-F24EA690603F}">
      <dgm:prSet/>
      <dgm:spPr/>
      <dgm:t>
        <a:bodyPr/>
        <a:lstStyle/>
        <a:p>
          <a:r>
            <a:rPr lang="en-US"/>
            <a:t>Thanks to Aviad Rozenhek for mentoring me through this project</a:t>
          </a:r>
        </a:p>
      </dgm:t>
    </dgm:pt>
    <dgm:pt modelId="{1E25F62A-2C48-421F-8604-7B5D280E500F}" type="parTrans" cxnId="{6DCC73C7-8854-466A-9C06-84CAF240C826}">
      <dgm:prSet/>
      <dgm:spPr/>
      <dgm:t>
        <a:bodyPr/>
        <a:lstStyle/>
        <a:p>
          <a:endParaRPr lang="en-US"/>
        </a:p>
      </dgm:t>
    </dgm:pt>
    <dgm:pt modelId="{173582A8-D1C2-40C3-A43F-95DC45E24808}" type="sibTrans" cxnId="{6DCC73C7-8854-466A-9C06-84CAF240C826}">
      <dgm:prSet/>
      <dgm:spPr/>
      <dgm:t>
        <a:bodyPr/>
        <a:lstStyle/>
        <a:p>
          <a:endParaRPr lang="en-US"/>
        </a:p>
      </dgm:t>
    </dgm:pt>
    <dgm:pt modelId="{70E2AE7B-6B38-4852-84CB-2C88418870DA}" type="pres">
      <dgm:prSet presAssocID="{65E368FE-8FF4-443E-A3EC-C11F9A198F0A}" presName="root" presStyleCnt="0">
        <dgm:presLayoutVars>
          <dgm:dir/>
          <dgm:resizeHandles val="exact"/>
        </dgm:presLayoutVars>
      </dgm:prSet>
      <dgm:spPr/>
    </dgm:pt>
    <dgm:pt modelId="{5574DF24-8943-4F92-A5BD-3BAD215B0A16}" type="pres">
      <dgm:prSet presAssocID="{F768C4A6-8250-42B1-A829-A7868F8A6AFD}" presName="compNode" presStyleCnt="0"/>
      <dgm:spPr/>
    </dgm:pt>
    <dgm:pt modelId="{B96D4B3F-9139-4D56-859D-882477C18273}" type="pres">
      <dgm:prSet presAssocID="{F768C4A6-8250-42B1-A829-A7868F8A6AF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9027A2A-287A-41C7-ABFF-9A688B8A76E1}" type="pres">
      <dgm:prSet presAssocID="{F768C4A6-8250-42B1-A829-A7868F8A6AFD}" presName="iconSpace" presStyleCnt="0"/>
      <dgm:spPr/>
    </dgm:pt>
    <dgm:pt modelId="{A7B3626F-7538-489B-9F99-BD8ADDD70782}" type="pres">
      <dgm:prSet presAssocID="{F768C4A6-8250-42B1-A829-A7868F8A6AFD}" presName="parTx" presStyleLbl="revTx" presStyleIdx="0" presStyleCnt="4">
        <dgm:presLayoutVars>
          <dgm:chMax val="0"/>
          <dgm:chPref val="0"/>
        </dgm:presLayoutVars>
      </dgm:prSet>
      <dgm:spPr/>
    </dgm:pt>
    <dgm:pt modelId="{BF592056-B12D-4331-B035-F68FB9AFD888}" type="pres">
      <dgm:prSet presAssocID="{F768C4A6-8250-42B1-A829-A7868F8A6AFD}" presName="txSpace" presStyleCnt="0"/>
      <dgm:spPr/>
    </dgm:pt>
    <dgm:pt modelId="{8456A241-475A-4FD1-8CCC-17752D809640}" type="pres">
      <dgm:prSet presAssocID="{F768C4A6-8250-42B1-A829-A7868F8A6AFD}" presName="desTx" presStyleLbl="revTx" presStyleIdx="1" presStyleCnt="4">
        <dgm:presLayoutVars/>
      </dgm:prSet>
      <dgm:spPr/>
    </dgm:pt>
    <dgm:pt modelId="{C8D14022-1CD8-476A-90AB-BFC6001B1937}" type="pres">
      <dgm:prSet presAssocID="{5DE9F3EE-B959-452E-A6B0-E86E9810389E}" presName="sibTrans" presStyleCnt="0"/>
      <dgm:spPr/>
    </dgm:pt>
    <dgm:pt modelId="{66536081-CFDF-450F-8DAF-12B6AEC207B4}" type="pres">
      <dgm:prSet presAssocID="{622C9CE6-C12B-4627-8837-F3E56083C55F}" presName="compNode" presStyleCnt="0"/>
      <dgm:spPr/>
    </dgm:pt>
    <dgm:pt modelId="{2025CE7D-6CF3-4C5B-BED6-3A2FA3EA99B4}" type="pres">
      <dgm:prSet presAssocID="{622C9CE6-C12B-4627-8837-F3E56083C55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BBE4E18-BA25-434A-BE32-218F25FFC8CA}" type="pres">
      <dgm:prSet presAssocID="{622C9CE6-C12B-4627-8837-F3E56083C55F}" presName="iconSpace" presStyleCnt="0"/>
      <dgm:spPr/>
    </dgm:pt>
    <dgm:pt modelId="{1E03F554-4E40-4D78-A23D-895459FD0C9F}" type="pres">
      <dgm:prSet presAssocID="{622C9CE6-C12B-4627-8837-F3E56083C55F}" presName="parTx" presStyleLbl="revTx" presStyleIdx="2" presStyleCnt="4">
        <dgm:presLayoutVars>
          <dgm:chMax val="0"/>
          <dgm:chPref val="0"/>
        </dgm:presLayoutVars>
      </dgm:prSet>
      <dgm:spPr/>
    </dgm:pt>
    <dgm:pt modelId="{C50741DC-D3DE-4BCE-8DEF-1D3112C26C11}" type="pres">
      <dgm:prSet presAssocID="{622C9CE6-C12B-4627-8837-F3E56083C55F}" presName="txSpace" presStyleCnt="0"/>
      <dgm:spPr/>
    </dgm:pt>
    <dgm:pt modelId="{1100FF73-02B3-49C8-B36E-ED2D0A0D5DF4}" type="pres">
      <dgm:prSet presAssocID="{622C9CE6-C12B-4627-8837-F3E56083C55F}" presName="desTx" presStyleLbl="revTx" presStyleIdx="3" presStyleCnt="4">
        <dgm:presLayoutVars/>
      </dgm:prSet>
      <dgm:spPr/>
    </dgm:pt>
  </dgm:ptLst>
  <dgm:cxnLst>
    <dgm:cxn modelId="{8466D613-A620-4125-8B40-13A71A16DF5C}" type="presOf" srcId="{3AE3E9C9-528C-4443-9BB0-0A5A60616DC9}" destId="{8456A241-475A-4FD1-8CCC-17752D809640}" srcOrd="0" destOrd="1" presId="urn:microsoft.com/office/officeart/2018/2/layout/IconLabelDescriptionList"/>
    <dgm:cxn modelId="{1214012E-AE33-4D62-9F01-90347FB1FAC4}" type="presOf" srcId="{F768C4A6-8250-42B1-A829-A7868F8A6AFD}" destId="{A7B3626F-7538-489B-9F99-BD8ADDD70782}" srcOrd="0" destOrd="0" presId="urn:microsoft.com/office/officeart/2018/2/layout/IconLabelDescriptionList"/>
    <dgm:cxn modelId="{883B2933-CB6F-48E2-879F-86B511E86478}" srcId="{65E368FE-8FF4-443E-A3EC-C11F9A198F0A}" destId="{622C9CE6-C12B-4627-8837-F3E56083C55F}" srcOrd="1" destOrd="0" parTransId="{21A151A7-1F47-4795-A4EB-9B94F0A9BAA7}" sibTransId="{041EA89D-B346-4FE1-9E47-64C1B57D4CC3}"/>
    <dgm:cxn modelId="{316AB146-89D7-4FEC-AD56-B9B5B46E8840}" type="presOf" srcId="{622C9CE6-C12B-4627-8837-F3E56083C55F}" destId="{1E03F554-4E40-4D78-A23D-895459FD0C9F}" srcOrd="0" destOrd="0" presId="urn:microsoft.com/office/officeart/2018/2/layout/IconLabelDescriptionList"/>
    <dgm:cxn modelId="{2E32E648-74BB-4398-9544-4835230A4510}" type="presOf" srcId="{5B6E68C6-C6FD-4C3C-94CA-281D3CC9173E}" destId="{8456A241-475A-4FD1-8CCC-17752D809640}" srcOrd="0" destOrd="0" presId="urn:microsoft.com/office/officeart/2018/2/layout/IconLabelDescriptionList"/>
    <dgm:cxn modelId="{CA459C6D-AA3E-4C8E-8CE5-50FA9B39D1C7}" type="presOf" srcId="{65E368FE-8FF4-443E-A3EC-C11F9A198F0A}" destId="{70E2AE7B-6B38-4852-84CB-2C88418870DA}" srcOrd="0" destOrd="0" presId="urn:microsoft.com/office/officeart/2018/2/layout/IconLabelDescriptionList"/>
    <dgm:cxn modelId="{95291A82-8518-4AAE-9778-4C4EDD688E7F}" srcId="{F768C4A6-8250-42B1-A829-A7868F8A6AFD}" destId="{5B6E68C6-C6FD-4C3C-94CA-281D3CC9173E}" srcOrd="0" destOrd="0" parTransId="{67ADD8A8-68BC-4924-BADF-A14DCCB55EDF}" sibTransId="{1B1E8C90-2292-42C2-97A7-BD8711089382}"/>
    <dgm:cxn modelId="{84D52390-B94B-49E7-A16A-7549CC93653A}" srcId="{F768C4A6-8250-42B1-A829-A7868F8A6AFD}" destId="{3AE3E9C9-528C-4443-9BB0-0A5A60616DC9}" srcOrd="1" destOrd="0" parTransId="{91146F03-4681-481F-8A5C-D8156DDA34F5}" sibTransId="{5DD5512C-FAB6-4E3A-885B-8435F41CDED3}"/>
    <dgm:cxn modelId="{68E39E9A-98BC-4A75-866E-B07456A55B8C}" type="presOf" srcId="{DE5D1FF7-EF4A-4BE1-A0D9-F24EA690603F}" destId="{1100FF73-02B3-49C8-B36E-ED2D0A0D5DF4}" srcOrd="0" destOrd="0" presId="urn:microsoft.com/office/officeart/2018/2/layout/IconLabelDescriptionList"/>
    <dgm:cxn modelId="{02535F9B-D5FE-4738-A87A-7686744B1627}" srcId="{65E368FE-8FF4-443E-A3EC-C11F9A198F0A}" destId="{F768C4A6-8250-42B1-A829-A7868F8A6AFD}" srcOrd="0" destOrd="0" parTransId="{60A32DB3-333F-41FB-BC8F-A28F2AD4AD67}" sibTransId="{5DE9F3EE-B959-452E-A6B0-E86E9810389E}"/>
    <dgm:cxn modelId="{6DCC73C7-8854-466A-9C06-84CAF240C826}" srcId="{622C9CE6-C12B-4627-8837-F3E56083C55F}" destId="{DE5D1FF7-EF4A-4BE1-A0D9-F24EA690603F}" srcOrd="0" destOrd="0" parTransId="{1E25F62A-2C48-421F-8604-7B5D280E500F}" sibTransId="{173582A8-D1C2-40C3-A43F-95DC45E24808}"/>
    <dgm:cxn modelId="{F8490184-0656-4C76-B3C6-FF18EBE76698}" type="presParOf" srcId="{70E2AE7B-6B38-4852-84CB-2C88418870DA}" destId="{5574DF24-8943-4F92-A5BD-3BAD215B0A16}" srcOrd="0" destOrd="0" presId="urn:microsoft.com/office/officeart/2018/2/layout/IconLabelDescriptionList"/>
    <dgm:cxn modelId="{A241D8AF-DE01-401B-B4A6-E0D8567DB029}" type="presParOf" srcId="{5574DF24-8943-4F92-A5BD-3BAD215B0A16}" destId="{B96D4B3F-9139-4D56-859D-882477C18273}" srcOrd="0" destOrd="0" presId="urn:microsoft.com/office/officeart/2018/2/layout/IconLabelDescriptionList"/>
    <dgm:cxn modelId="{F40E1E1B-E2CD-4A58-86D2-02478C28F44E}" type="presParOf" srcId="{5574DF24-8943-4F92-A5BD-3BAD215B0A16}" destId="{D9027A2A-287A-41C7-ABFF-9A688B8A76E1}" srcOrd="1" destOrd="0" presId="urn:microsoft.com/office/officeart/2018/2/layout/IconLabelDescriptionList"/>
    <dgm:cxn modelId="{86420456-BE8A-4750-93FD-1FF5CAD0EFB8}" type="presParOf" srcId="{5574DF24-8943-4F92-A5BD-3BAD215B0A16}" destId="{A7B3626F-7538-489B-9F99-BD8ADDD70782}" srcOrd="2" destOrd="0" presId="urn:microsoft.com/office/officeart/2018/2/layout/IconLabelDescriptionList"/>
    <dgm:cxn modelId="{A0E0748B-09AB-40F2-BA77-394303B3968A}" type="presParOf" srcId="{5574DF24-8943-4F92-A5BD-3BAD215B0A16}" destId="{BF592056-B12D-4331-B035-F68FB9AFD888}" srcOrd="3" destOrd="0" presId="urn:microsoft.com/office/officeart/2018/2/layout/IconLabelDescriptionList"/>
    <dgm:cxn modelId="{970E5CBE-8DBE-4158-9B55-532FDF162062}" type="presParOf" srcId="{5574DF24-8943-4F92-A5BD-3BAD215B0A16}" destId="{8456A241-475A-4FD1-8CCC-17752D809640}" srcOrd="4" destOrd="0" presId="urn:microsoft.com/office/officeart/2018/2/layout/IconLabelDescriptionList"/>
    <dgm:cxn modelId="{60F68203-641C-43FA-A421-3A293A87D7F2}" type="presParOf" srcId="{70E2AE7B-6B38-4852-84CB-2C88418870DA}" destId="{C8D14022-1CD8-476A-90AB-BFC6001B1937}" srcOrd="1" destOrd="0" presId="urn:microsoft.com/office/officeart/2018/2/layout/IconLabelDescriptionList"/>
    <dgm:cxn modelId="{C73195A1-9573-40B0-B58F-6B015AD61684}" type="presParOf" srcId="{70E2AE7B-6B38-4852-84CB-2C88418870DA}" destId="{66536081-CFDF-450F-8DAF-12B6AEC207B4}" srcOrd="2" destOrd="0" presId="urn:microsoft.com/office/officeart/2018/2/layout/IconLabelDescriptionList"/>
    <dgm:cxn modelId="{267571BA-AF11-4503-8610-818B83417853}" type="presParOf" srcId="{66536081-CFDF-450F-8DAF-12B6AEC207B4}" destId="{2025CE7D-6CF3-4C5B-BED6-3A2FA3EA99B4}" srcOrd="0" destOrd="0" presId="urn:microsoft.com/office/officeart/2018/2/layout/IconLabelDescriptionList"/>
    <dgm:cxn modelId="{CA22968B-7DD3-4132-BFF4-4E36D4A72B91}" type="presParOf" srcId="{66536081-CFDF-450F-8DAF-12B6AEC207B4}" destId="{BBBE4E18-BA25-434A-BE32-218F25FFC8CA}" srcOrd="1" destOrd="0" presId="urn:microsoft.com/office/officeart/2018/2/layout/IconLabelDescriptionList"/>
    <dgm:cxn modelId="{B88151A3-6A07-49CD-8875-E8C9F76AB68B}" type="presParOf" srcId="{66536081-CFDF-450F-8DAF-12B6AEC207B4}" destId="{1E03F554-4E40-4D78-A23D-895459FD0C9F}" srcOrd="2" destOrd="0" presId="urn:microsoft.com/office/officeart/2018/2/layout/IconLabelDescriptionList"/>
    <dgm:cxn modelId="{8CF99908-48E4-43B2-9C97-FD315C221154}" type="presParOf" srcId="{66536081-CFDF-450F-8DAF-12B6AEC207B4}" destId="{C50741DC-D3DE-4BCE-8DEF-1D3112C26C11}" srcOrd="3" destOrd="0" presId="urn:microsoft.com/office/officeart/2018/2/layout/IconLabelDescriptionList"/>
    <dgm:cxn modelId="{8C6A82B3-20DA-4D9E-A217-90D690CAFFE8}" type="presParOf" srcId="{66536081-CFDF-450F-8DAF-12B6AEC207B4}" destId="{1100FF73-02B3-49C8-B36E-ED2D0A0D5DF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3D0B6-97B1-4ED6-A954-8093D5878C4A}">
      <dsp:nvSpPr>
        <dsp:cNvPr id="0" name=""/>
        <dsp:cNvSpPr/>
      </dsp:nvSpPr>
      <dsp:spPr>
        <a:xfrm>
          <a:off x="788484" y="1077477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EB0F3-5185-491C-840F-80D5E737CC31}">
      <dsp:nvSpPr>
        <dsp:cNvPr id="0" name=""/>
        <dsp:cNvSpPr/>
      </dsp:nvSpPr>
      <dsp:spPr>
        <a:xfrm>
          <a:off x="4219" y="2009698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Frameworks &amp; Libraries</a:t>
          </a:r>
          <a:r>
            <a:rPr lang="en-US" sz="1700" kern="1200"/>
            <a:t>:</a:t>
          </a:r>
        </a:p>
      </dsp:txBody>
      <dsp:txXfrm>
        <a:off x="4219" y="2009698"/>
        <a:ext cx="2413125" cy="361968"/>
      </dsp:txXfrm>
    </dsp:sp>
    <dsp:sp modelId="{78CE4FC8-A9D3-4216-BE87-04B24B4BF4C7}">
      <dsp:nvSpPr>
        <dsp:cNvPr id="0" name=""/>
        <dsp:cNvSpPr/>
      </dsp:nvSpPr>
      <dsp:spPr>
        <a:xfrm>
          <a:off x="4219" y="2412424"/>
          <a:ext cx="2413125" cy="702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Fastai (Classification)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YOLOv8 by Ultralytics (Detection)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PyTorch</a:t>
          </a:r>
        </a:p>
      </dsp:txBody>
      <dsp:txXfrm>
        <a:off x="4219" y="2412424"/>
        <a:ext cx="2413125" cy="702903"/>
      </dsp:txXfrm>
    </dsp:sp>
    <dsp:sp modelId="{723F46E2-8F1E-4BBE-82CC-C23801D5CD3A}">
      <dsp:nvSpPr>
        <dsp:cNvPr id="0" name=""/>
        <dsp:cNvSpPr/>
      </dsp:nvSpPr>
      <dsp:spPr>
        <a:xfrm>
          <a:off x="3623906" y="1077477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FF7CC-AB86-4A0D-8725-55612845E93E}">
      <dsp:nvSpPr>
        <dsp:cNvPr id="0" name=""/>
        <dsp:cNvSpPr/>
      </dsp:nvSpPr>
      <dsp:spPr>
        <a:xfrm>
          <a:off x="2839641" y="2009698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Platforms</a:t>
          </a:r>
          <a:r>
            <a:rPr lang="en-US" sz="1700" kern="1200"/>
            <a:t>:</a:t>
          </a:r>
        </a:p>
      </dsp:txBody>
      <dsp:txXfrm>
        <a:off x="2839641" y="2009698"/>
        <a:ext cx="2413125" cy="361968"/>
      </dsp:txXfrm>
    </dsp:sp>
    <dsp:sp modelId="{EF4E77AE-EE30-4A5C-9146-2FC99D5AB31E}">
      <dsp:nvSpPr>
        <dsp:cNvPr id="0" name=""/>
        <dsp:cNvSpPr/>
      </dsp:nvSpPr>
      <dsp:spPr>
        <a:xfrm>
          <a:off x="2839641" y="2412424"/>
          <a:ext cx="2413125" cy="702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Google Colab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Kaggle (Dataset Management)</a:t>
          </a:r>
        </a:p>
      </dsp:txBody>
      <dsp:txXfrm>
        <a:off x="2839641" y="2412424"/>
        <a:ext cx="2413125" cy="702903"/>
      </dsp:txXfrm>
    </dsp:sp>
    <dsp:sp modelId="{3BD1CE4C-6AFC-44A5-AA54-6629446EDEBE}">
      <dsp:nvSpPr>
        <dsp:cNvPr id="0" name=""/>
        <dsp:cNvSpPr/>
      </dsp:nvSpPr>
      <dsp:spPr>
        <a:xfrm>
          <a:off x="6459328" y="1077477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C94B7-54F1-4EFB-B7E8-5AD03A9C5FDE}">
      <dsp:nvSpPr>
        <dsp:cNvPr id="0" name=""/>
        <dsp:cNvSpPr/>
      </dsp:nvSpPr>
      <dsp:spPr>
        <a:xfrm>
          <a:off x="5675062" y="2009698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Tracking &amp; Logging</a:t>
          </a:r>
          <a:r>
            <a:rPr lang="en-US" sz="1700" kern="1200"/>
            <a:t>:</a:t>
          </a:r>
        </a:p>
      </dsp:txBody>
      <dsp:txXfrm>
        <a:off x="5675062" y="2009698"/>
        <a:ext cx="2413125" cy="361968"/>
      </dsp:txXfrm>
    </dsp:sp>
    <dsp:sp modelId="{455C20AC-F852-4424-901E-E8B100B47245}">
      <dsp:nvSpPr>
        <dsp:cNvPr id="0" name=""/>
        <dsp:cNvSpPr/>
      </dsp:nvSpPr>
      <dsp:spPr>
        <a:xfrm>
          <a:off x="5675062" y="2412424"/>
          <a:ext cx="2413125" cy="702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Weights &amp; Biases (W&amp;B)</a:t>
          </a:r>
        </a:p>
      </dsp:txBody>
      <dsp:txXfrm>
        <a:off x="5675062" y="2412424"/>
        <a:ext cx="2413125" cy="702903"/>
      </dsp:txXfrm>
    </dsp:sp>
    <dsp:sp modelId="{A20D0DCA-9DF0-40F0-8A93-52DCD852EFD0}">
      <dsp:nvSpPr>
        <dsp:cNvPr id="0" name=""/>
        <dsp:cNvSpPr/>
      </dsp:nvSpPr>
      <dsp:spPr>
        <a:xfrm>
          <a:off x="9294750" y="1077477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860BD-723B-4B63-9707-14A1CAFA6802}">
      <dsp:nvSpPr>
        <dsp:cNvPr id="0" name=""/>
        <dsp:cNvSpPr/>
      </dsp:nvSpPr>
      <dsp:spPr>
        <a:xfrm>
          <a:off x="8510484" y="2009698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Other Tools</a:t>
          </a:r>
          <a:r>
            <a:rPr lang="en-US" sz="1700" kern="1200"/>
            <a:t>:</a:t>
          </a:r>
        </a:p>
      </dsp:txBody>
      <dsp:txXfrm>
        <a:off x="8510484" y="2009698"/>
        <a:ext cx="2413125" cy="361968"/>
      </dsp:txXfrm>
    </dsp:sp>
    <dsp:sp modelId="{0AFCD0F5-EC20-4771-A0BE-F30E32650D47}">
      <dsp:nvSpPr>
        <dsp:cNvPr id="0" name=""/>
        <dsp:cNvSpPr/>
      </dsp:nvSpPr>
      <dsp:spPr>
        <a:xfrm>
          <a:off x="8510484" y="2412424"/>
          <a:ext cx="2413125" cy="702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Streamlit (Web Interface)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Hugging Face (Model Hosting)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GitHub (Project Repository)</a:t>
          </a:r>
        </a:p>
      </dsp:txBody>
      <dsp:txXfrm>
        <a:off x="8510484" y="2412424"/>
        <a:ext cx="2413125" cy="702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D4B3F-9139-4D56-859D-882477C18273}">
      <dsp:nvSpPr>
        <dsp:cNvPr id="0" name=""/>
        <dsp:cNvSpPr/>
      </dsp:nvSpPr>
      <dsp:spPr>
        <a:xfrm>
          <a:off x="436640" y="0"/>
          <a:ext cx="1510523" cy="14829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3626F-7538-489B-9F99-BD8ADDD70782}">
      <dsp:nvSpPr>
        <dsp:cNvPr id="0" name=""/>
        <dsp:cNvSpPr/>
      </dsp:nvSpPr>
      <dsp:spPr>
        <a:xfrm>
          <a:off x="436640" y="1625333"/>
          <a:ext cx="4315781" cy="635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Conclusion</a:t>
          </a:r>
          <a:r>
            <a:rPr lang="en-US" sz="3600" kern="1200"/>
            <a:t>:</a:t>
          </a:r>
        </a:p>
      </dsp:txBody>
      <dsp:txXfrm>
        <a:off x="436640" y="1625333"/>
        <a:ext cx="4315781" cy="635570"/>
      </dsp:txXfrm>
    </dsp:sp>
    <dsp:sp modelId="{8456A241-475A-4FD1-8CCC-17752D809640}">
      <dsp:nvSpPr>
        <dsp:cNvPr id="0" name=""/>
        <dsp:cNvSpPr/>
      </dsp:nvSpPr>
      <dsp:spPr>
        <a:xfrm>
          <a:off x="436640" y="2327106"/>
          <a:ext cx="4315781" cy="1044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Successfully built a pipeline for detection and classification of WBCs.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Achieved strong performance (85.79% accuracy).</a:t>
          </a:r>
        </a:p>
      </dsp:txBody>
      <dsp:txXfrm>
        <a:off x="436640" y="2327106"/>
        <a:ext cx="4315781" cy="1044464"/>
      </dsp:txXfrm>
    </dsp:sp>
    <dsp:sp modelId="{2025CE7D-6CF3-4C5B-BED6-3A2FA3EA99B4}">
      <dsp:nvSpPr>
        <dsp:cNvPr id="0" name=""/>
        <dsp:cNvSpPr/>
      </dsp:nvSpPr>
      <dsp:spPr>
        <a:xfrm>
          <a:off x="5507683" y="0"/>
          <a:ext cx="1510523" cy="14829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3F554-4E40-4D78-A23D-895459FD0C9F}">
      <dsp:nvSpPr>
        <dsp:cNvPr id="0" name=""/>
        <dsp:cNvSpPr/>
      </dsp:nvSpPr>
      <dsp:spPr>
        <a:xfrm>
          <a:off x="5507683" y="1625333"/>
          <a:ext cx="4315781" cy="635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Acknowledgments</a:t>
          </a:r>
          <a:r>
            <a:rPr lang="en-US" sz="3600" kern="1200"/>
            <a:t>:</a:t>
          </a:r>
        </a:p>
      </dsp:txBody>
      <dsp:txXfrm>
        <a:off x="5507683" y="1625333"/>
        <a:ext cx="4315781" cy="635570"/>
      </dsp:txXfrm>
    </dsp:sp>
    <dsp:sp modelId="{1100FF73-02B3-49C8-B36E-ED2D0A0D5DF4}">
      <dsp:nvSpPr>
        <dsp:cNvPr id="0" name=""/>
        <dsp:cNvSpPr/>
      </dsp:nvSpPr>
      <dsp:spPr>
        <a:xfrm>
          <a:off x="5507683" y="2327106"/>
          <a:ext cx="4315781" cy="1044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Thanks to Aviad Rozenhek for mentoring me through this project</a:t>
          </a:r>
        </a:p>
      </dsp:txBody>
      <dsp:txXfrm>
        <a:off x="5507683" y="2327106"/>
        <a:ext cx="4315781" cy="1044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EB43-D3C4-0C49-5797-BA50B13E2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A01CD-8AA9-629F-ABB9-3FFF34949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846F-84AF-0215-0067-1C2999E3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190C7-7633-200A-D40D-0B2F8157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29C6-0B24-0A99-6B70-52DF65C2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4371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CF27-040E-A78B-9697-00A4AF2C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1347F8-6132-B9C9-B12A-740BFB9B0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D4B8D-9DBD-3BF4-FB7A-31AE953F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C333F-F785-4532-492E-B2D6BD31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1B4C0-6F5A-4B11-590D-2D4B98EA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86803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0AA71B-969F-42E9-1B4F-1613D44A7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23329-F823-6CF5-AE82-751063AF6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3D28B-63EE-6FFA-0B71-142F0882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B3AF8-5082-915E-F8D7-8154F1109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7B457-1FEC-3F1A-220B-BA1BE781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5899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766C-B9C8-26B0-1630-B8F58C13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13C7-BDE3-E76E-58D0-7E51B548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6CBD-E712-95AC-E0EA-A2F669B9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A4B66-D502-0091-88C2-F12A6B87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AA637-8F12-13CB-48E7-2558383C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594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90B2-74FB-964E-00D2-09206EB7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3BA06-20CB-0B22-2BF5-04A2DD3B5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F43DF-7EEA-E2F8-F66C-D681A86B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28C3A-31C6-F13A-1AC5-D9C8735E0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F83C0-92DA-041D-71A1-AA237D4E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720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BFB7-0023-B6D7-7769-4D9476F3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F40E-2CC2-ADE0-BBDC-E24C5FE63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E0FE1-983F-AC09-7962-D479336A6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BAD1E-3948-9A86-6699-6DE2AA9B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6752D-D814-04DC-80E3-134E662B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972A-5A3E-A401-96B5-AB36A17D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400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AEB2-8F7B-F6CF-C9A7-19012379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19499-7B12-F4C4-769D-0F9F3B238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D8FA4-D525-912B-0673-23D26E030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D8F5B-F747-AEB6-ECF3-51D44DB34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8683E-828C-BBFC-62DC-D04560C9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7D5DE-AD12-3513-B3DC-6B9362F9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EAB169-FC8A-E610-2C3E-67201F6D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336DE-FF70-D84B-46E4-8AD70F5F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371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5B54-7E3C-DEBE-7637-338F00AA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842EE-62F3-5D0F-D1A1-FC94304D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C5579-310F-F4BA-323F-76044F5E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27A3E-880D-8947-A584-D12B8AAE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091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0AD56-A42E-B179-C669-003C821B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E115A-98C7-4038-409B-391CC642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9BB1D-9D73-5B0C-F2E0-4A02B184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344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A201-FE3A-E049-0B01-2DBCF680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0B33-08B4-B0FE-8BFB-E463AA128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45732-995E-A741-E9C5-0C37C5F7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6F61E-A009-3B84-D044-28E620BC3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534DC-4077-BD6D-4367-9093E716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F0BB8-9034-CE6B-BCB7-6D77235B6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062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EE22-45A4-FA05-BDBA-D581225E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4EECC-C131-A8C7-080F-089010BFF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A3436-46AC-5DB1-6C59-E77B5F944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D55D4-3848-F908-8064-B8E45C4A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BE0E3-1482-946A-F46C-C68E3C03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51CD0-A513-8310-D559-92361FA6D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546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8B3DC-F094-522C-7D8B-8B95043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DA7BD-4DAF-89CA-667F-4E0398BCD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C9D0F-6FA4-767C-8C0B-43A3F499D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CB77D-0A50-4E1C-BE2A-8E177038DA48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F27A9-FEBA-3D4F-C6D9-591E05C8B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20157-B0F4-C881-A082-C43927851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F01F8-9E90-429F-BD62-B207BF7AD9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829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6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6BFFE-AB7A-6960-EB59-A4F30CE25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Immune Cell Classification and Detection Project</a:t>
            </a:r>
            <a:endParaRPr lang="en-IL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7548A-47FA-0BC3-4CD3-675499D06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Using YOLOv8 and Fastai</a:t>
            </a:r>
          </a:p>
          <a:p>
            <a:pPr algn="l"/>
            <a:r>
              <a:rPr lang="en-US" sz="2000"/>
              <a:t>Aharon Cooper</a:t>
            </a:r>
          </a:p>
          <a:p>
            <a:pPr algn="l"/>
            <a:r>
              <a:rPr lang="en-US" sz="2000"/>
              <a:t>2024 </a:t>
            </a:r>
            <a:endParaRPr lang="en-IL" sz="20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Video 4" descr="Colorful Circle Lights">
            <a:extLst>
              <a:ext uri="{FF2B5EF4-FFF2-40B4-BE49-F238E27FC236}">
                <a16:creationId xmlns:a16="http://schemas.microsoft.com/office/drawing/2014/main" id="{8AEF5489-0D4E-1B1E-B331-56D80E73C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35" r="1" b="50"/>
          <a:stretch/>
        </p:blipFill>
        <p:spPr>
          <a:xfrm>
            <a:off x="5414356" y="1556008"/>
            <a:ext cx="6408836" cy="35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AC53D-930B-5E69-30C3-F47EF0296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Project Overview</a:t>
            </a:r>
            <a:endParaRPr lang="en-I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B8DF0-514F-5C29-2D8E-70DEA4504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700" b="1"/>
              <a:t>Content:</a:t>
            </a:r>
            <a:endParaRPr lang="en-US" sz="1700"/>
          </a:p>
          <a:p>
            <a:pPr>
              <a:buFont typeface="Arial" panose="020B0604020202020204" pitchFamily="34" charset="0"/>
              <a:buChar char="•"/>
            </a:pPr>
            <a:r>
              <a:rPr lang="en-US" sz="1700"/>
              <a:t>Goal: Automate identification and classification of white blood cells (WBCs).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/>
              <a:t>Methods: YOLOv8 for detection, Fastai with ResNet for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/>
              <a:t>Categories: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/>
              <a:t>Basophils, Eosinophils, Lymphocytes, Monocytes, Neutrophils.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/>
              <a:t>Applications: Supports hematology/immunology research and assists in diagnostics.</a:t>
            </a:r>
          </a:p>
          <a:p>
            <a:endParaRPr lang="en-IL" sz="1700"/>
          </a:p>
        </p:txBody>
      </p:sp>
      <p:pic>
        <p:nvPicPr>
          <p:cNvPr id="5" name="Picture 4" descr="Red blood cells suspended in mid-air">
            <a:extLst>
              <a:ext uri="{FF2B5EF4-FFF2-40B4-BE49-F238E27FC236}">
                <a16:creationId xmlns:a16="http://schemas.microsoft.com/office/drawing/2014/main" id="{A83EABDF-951A-6ED5-6AFA-DC68007E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05" r="26777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C8EE6-0FFC-9A46-D09A-6A81646D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Dataset</a:t>
            </a:r>
            <a:endParaRPr lang="en-IL" sz="3400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F6B3-F349-EC66-7651-BFAC745F4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/>
              <a:t>Structure</a:t>
            </a:r>
            <a:r>
              <a:rPr lang="en-US" sz="18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Train, Validation, Test (organized by class).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/>
              <a:t>Class Distribution</a:t>
            </a:r>
            <a:r>
              <a:rPr lang="en-US" sz="18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Basophils: 301 | Eosinophils: 1,066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Lymphocytes: 3,609 | Monocytes: 795 | Neutrophils: 10,862</a:t>
            </a:r>
          </a:p>
          <a:p>
            <a:pPr marL="0" indent="0">
              <a:buNone/>
            </a:pPr>
            <a:endParaRPr lang="en-IL" sz="1800"/>
          </a:p>
        </p:txBody>
      </p:sp>
      <p:pic>
        <p:nvPicPr>
          <p:cNvPr id="3074" name="Picture 2" descr="Output image">
            <a:extLst>
              <a:ext uri="{FF2B5EF4-FFF2-40B4-BE49-F238E27FC236}">
                <a16:creationId xmlns:a16="http://schemas.microsoft.com/office/drawing/2014/main" id="{BFF1193F-5E18-F304-935C-39A0E3B71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16" y="752699"/>
            <a:ext cx="6440424" cy="529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5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66753-227B-E3B7-0876-79A371BA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Tools Used</a:t>
            </a:r>
            <a:endParaRPr lang="en-IL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BAEA03-6706-164D-84A1-7E3872C9A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1389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8710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0AD6-4F68-34A7-95ED-99D92775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Model Architecture</a:t>
            </a:r>
            <a:endParaRPr lang="en-IL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865C0-1C61-332C-654E-85E193077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51" b="1202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FB40-D995-3C14-8A73-A7ECCD86D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500" b="1"/>
              <a:t>YOLOv8 for Detection</a:t>
            </a:r>
            <a:r>
              <a:rPr lang="en-US" sz="150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500"/>
              <a:t>Detects white blood cells and generates bounding boxes.</a:t>
            </a:r>
          </a:p>
          <a:p>
            <a:pPr>
              <a:buFont typeface="+mj-lt"/>
              <a:buAutoNum type="arabicPeriod"/>
            </a:pPr>
            <a:r>
              <a:rPr lang="en-US" sz="1500" b="1"/>
              <a:t>Fastai for Classification</a:t>
            </a:r>
            <a:r>
              <a:rPr lang="en-US" sz="150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500"/>
              <a:t>Classifies detected cells into 5 categories.</a:t>
            </a:r>
          </a:p>
          <a:p>
            <a:pPr>
              <a:buFont typeface="+mj-lt"/>
              <a:buAutoNum type="arabicPeriod"/>
            </a:pPr>
            <a:r>
              <a:rPr lang="en-US" sz="1500" b="1"/>
              <a:t>Features</a:t>
            </a:r>
            <a:r>
              <a:rPr lang="en-US" sz="150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500"/>
              <a:t>Data Augmentation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500"/>
              <a:t>Cross-Entropy Loss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500"/>
              <a:t>Metrics: Accuracy, Precision, Recall, F1-score.</a:t>
            </a:r>
          </a:p>
          <a:p>
            <a:pPr marL="0" indent="0">
              <a:buNone/>
            </a:pPr>
            <a:endParaRPr lang="en-IL" sz="1500"/>
          </a:p>
        </p:txBody>
      </p:sp>
    </p:spTree>
    <p:extLst>
      <p:ext uri="{BB962C8B-B14F-4D97-AF65-F5344CB8AC3E}">
        <p14:creationId xmlns:p14="http://schemas.microsoft.com/office/powerpoint/2010/main" val="91830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B91D0-5DC9-24A8-20BA-5EC2FEB76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/>
              <a:t>Results</a:t>
            </a:r>
            <a:endParaRPr lang="en-IL" sz="5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08A556-A3B1-99E5-19EC-B3F420BF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520" y="1771922"/>
            <a:ext cx="3532036" cy="732897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75FEF-254B-A8FD-101E-9850678F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Accuracy</a:t>
            </a:r>
            <a:r>
              <a:rPr lang="en-US" sz="2200"/>
              <a:t>: 85.79% on the test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Class-wise Metrics</a:t>
            </a:r>
            <a:r>
              <a:rPr lang="en-US" sz="2200"/>
              <a:t>: Precision, Recall, F1-Score (tracked in W&amp;B).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b="1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YOLOv8</a:t>
            </a:r>
            <a:r>
              <a:rPr lang="en-US" sz="2200"/>
              <a:t>: Accurate bounding boxes for WBC detection.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/>
          </a:p>
          <a:p>
            <a:pPr marL="0" indent="0">
              <a:buNone/>
            </a:pPr>
            <a:endParaRPr lang="en-IL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BEE-00AA-7695-3DB5-4FA7FB60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643" y="4389611"/>
            <a:ext cx="2831790" cy="189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FB82F-AB53-6987-26A6-091E2D0D0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312" y="3032336"/>
            <a:ext cx="3530309" cy="7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1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7A8B-BDC9-6B44-54EB-60A6DFA1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Challenges and Future Work</a:t>
            </a:r>
            <a:endParaRPr lang="en-IL" sz="3600"/>
          </a:p>
        </p:txBody>
      </p:sp>
      <p:pic>
        <p:nvPicPr>
          <p:cNvPr id="5" name="Picture 4" descr="3D polygons with dots and lines in a white background">
            <a:extLst>
              <a:ext uri="{FF2B5EF4-FFF2-40B4-BE49-F238E27FC236}">
                <a16:creationId xmlns:a16="http://schemas.microsoft.com/office/drawing/2014/main" id="{99FEC9C3-44B2-FDDC-97E3-E2B09913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128" b="158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F5D0-9852-555C-0BAA-7640C9EC3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/>
              <a:t>Challenges</a:t>
            </a:r>
            <a:r>
              <a:rPr lang="en-US" sz="18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Class imbalance (e.g., fewer Basophil images).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Need for extensive labeled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/>
              <a:t>Future Work</a:t>
            </a:r>
            <a:r>
              <a:rPr lang="en-US" sz="18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Extend dataset for better class balance.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Explore Vision Transformers or ensemble methods.</a:t>
            </a:r>
          </a:p>
          <a:p>
            <a:pPr marL="0" indent="0">
              <a:buNone/>
            </a:pPr>
            <a:endParaRPr lang="en-IL" sz="1800"/>
          </a:p>
        </p:txBody>
      </p:sp>
    </p:spTree>
    <p:extLst>
      <p:ext uri="{BB962C8B-B14F-4D97-AF65-F5344CB8AC3E}">
        <p14:creationId xmlns:p14="http://schemas.microsoft.com/office/powerpoint/2010/main" val="221730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DF079-80CE-F883-F7A4-BA7E126C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Conclusions and Acknowledgments</a:t>
            </a:r>
            <a:endParaRPr lang="en-IL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D4C2C1-810A-104B-E3AF-1C7CAF6DFF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174441"/>
              </p:ext>
            </p:extLst>
          </p:nvPr>
        </p:nvGraphicFramePr>
        <p:xfrm>
          <a:off x="1093694" y="2425605"/>
          <a:ext cx="10260106" cy="3371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9012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309</Words>
  <Application>Microsoft Office PowerPoint</Application>
  <PresentationFormat>Widescreen</PresentationFormat>
  <Paragraphs>59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Immune Cell Classification and Detection Project</vt:lpstr>
      <vt:lpstr>Project Overview</vt:lpstr>
      <vt:lpstr>Dataset</vt:lpstr>
      <vt:lpstr>Tools Used</vt:lpstr>
      <vt:lpstr>Model Architecture</vt:lpstr>
      <vt:lpstr>Results</vt:lpstr>
      <vt:lpstr>Challenges and Future Work</vt:lpstr>
      <vt:lpstr>Conclusions and 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aharon cooper</dc:creator>
  <cp:lastModifiedBy>aharon cooper</cp:lastModifiedBy>
  <cp:revision>1</cp:revision>
  <dcterms:created xsi:type="dcterms:W3CDTF">2024-12-17T10:07:19Z</dcterms:created>
  <dcterms:modified xsi:type="dcterms:W3CDTF">2024-12-17T11:02:39Z</dcterms:modified>
</cp:coreProperties>
</file>